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8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F4637-70F6-438D-A775-698601F711BD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1E070-31D7-410D-9A52-BAB8748FD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1E070-31D7-410D-9A52-BAB8748FDEE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1E070-31D7-410D-9A52-BAB8748FDEE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07C80-15E9-4338-A8F3-7FCFF2ED53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DSWG Update to WMS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Suzanne L. Bertin</a:t>
            </a:r>
          </a:p>
          <a:p>
            <a:r>
              <a:rPr lang="en-US" dirty="0" smtClean="0"/>
              <a:t>July 9, 2014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DSWG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Resource OFF10/OFF30 Additions for ORDC </a:t>
            </a:r>
          </a:p>
          <a:p>
            <a:pPr lvl="1"/>
            <a:r>
              <a:rPr lang="en-US" i="1" dirty="0" smtClean="0"/>
              <a:t> </a:t>
            </a:r>
            <a:r>
              <a:rPr lang="en-US" dirty="0" smtClean="0"/>
              <a:t>Discussed at RATF July 8 </a:t>
            </a:r>
          </a:p>
          <a:p>
            <a:r>
              <a:rPr lang="en-US" dirty="0" smtClean="0"/>
              <a:t>Loads in SCED v2 Subgroup </a:t>
            </a:r>
          </a:p>
          <a:p>
            <a:r>
              <a:rPr lang="en-US" dirty="0" smtClean="0"/>
              <a:t>Retail DR/Price Response Report – ERCOT Staff</a:t>
            </a:r>
          </a:p>
          <a:p>
            <a:r>
              <a:rPr lang="en-US" dirty="0" smtClean="0"/>
              <a:t>Emergency Response Service – ERCOT Staff</a:t>
            </a:r>
          </a:p>
          <a:p>
            <a:pPr lvl="1"/>
            <a:r>
              <a:rPr lang="en-US" dirty="0" smtClean="0"/>
              <a:t>NPRR 637 - Clarification of ERS Language and ERCOT Process for Co-located Resources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Loads in SCED Update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LRIS Subgroup has a new leader:</a:t>
            </a:r>
          </a:p>
          <a:p>
            <a:pPr lvl="1"/>
            <a:r>
              <a:rPr lang="en-US" dirty="0" smtClean="0"/>
              <a:t>Bill Barnes/Reliant</a:t>
            </a:r>
          </a:p>
          <a:p>
            <a:r>
              <a:rPr lang="en-US" dirty="0" smtClean="0"/>
              <a:t>LRIS v 1.0 implemented June 1</a:t>
            </a:r>
          </a:p>
          <a:p>
            <a:pPr lvl="1"/>
            <a:r>
              <a:rPr lang="en-US" dirty="0" smtClean="0"/>
              <a:t>ERCOT is in the process of registering and qualifying the first ALRs for SCED participation </a:t>
            </a:r>
          </a:p>
          <a:p>
            <a:pPr lvl="1"/>
            <a:r>
              <a:rPr lang="en-US" dirty="0" smtClean="0"/>
              <a:t>Expect ~20-30MW of capacity for this summer</a:t>
            </a:r>
          </a:p>
          <a:p>
            <a:r>
              <a:rPr lang="en-US" dirty="0" smtClean="0"/>
              <a:t>Evaluating possible LMP-G options, including a </a:t>
            </a:r>
            <a:r>
              <a:rPr lang="en-US" dirty="0" smtClean="0"/>
              <a:t>hybrid </a:t>
            </a:r>
            <a:r>
              <a:rPr lang="en-US" dirty="0" smtClean="0"/>
              <a:t>LMP-VG and LMP-$G solution; ERCOT staff is working on an additional proposal for discussion at next subgroup meeting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973FC-DEEC-4A0C-B925-A412A1AB3F27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DSWG Meetings in July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July 21 - LRISv2 Subgroup Meeting</a:t>
            </a:r>
          </a:p>
          <a:p>
            <a:r>
              <a:rPr lang="en-US" dirty="0" smtClean="0"/>
              <a:t>July 30 – DSWG Monthly Meeting </a:t>
            </a: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7/9/2014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7C80-15E9-4338-A8F3-7FCFF2ED536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4487</TotalTime>
  <Words>153</Words>
  <Application>Microsoft Office PowerPoint</Application>
  <PresentationFormat>On-screen Show (4:3)</PresentationFormat>
  <Paragraphs>28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DSWG Update to WMS</vt:lpstr>
      <vt:lpstr>DSWG Activities</vt:lpstr>
      <vt:lpstr>Loads in SCED Update</vt:lpstr>
      <vt:lpstr>Upcoming DSWG Meetings in July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DSWG Update</dc:title>
  <dc:creator>sbertin</dc:creator>
  <cp:lastModifiedBy>sbertin</cp:lastModifiedBy>
  <cp:revision>38</cp:revision>
  <dcterms:created xsi:type="dcterms:W3CDTF">2014-04-25T19:53:47Z</dcterms:created>
  <dcterms:modified xsi:type="dcterms:W3CDTF">2014-07-07T19:18:48Z</dcterms:modified>
</cp:coreProperties>
</file>